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125953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 This Again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mini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13 targets (12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FF9FFD-53B3-4BF8-9704-EDA52864A4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583" y="3418132"/>
            <a:ext cx="6900058" cy="54113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Not This Again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Not This Again is a 28 round, 140 point, Comstock course of fire. There are 13 USPSA targets and 2 steel. The best 2 hits on cardboard will score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</TotalTime>
  <Words>151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2022-01-07T22:44:59Z</dcterms:modified>
  <cp:category>Shooting</cp:category>
</cp:coreProperties>
</file>

<file path=docProps/thumbnail.jpeg>
</file>